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60" r:id="rId8"/>
    <p:sldId id="261" r:id="rId9"/>
    <p:sldId id="264" r:id="rId10"/>
    <p:sldId id="278" r:id="rId11"/>
    <p:sldId id="279" r:id="rId12"/>
    <p:sldId id="296" r:id="rId13"/>
    <p:sldId id="280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81" r:id="rId23"/>
    <p:sldId id="263" r:id="rId24"/>
    <p:sldId id="282" r:id="rId25"/>
    <p:sldId id="283" r:id="rId26"/>
    <p:sldId id="284" r:id="rId27"/>
    <p:sldId id="285" r:id="rId28"/>
    <p:sldId id="265" r:id="rId29"/>
    <p:sldId id="268" r:id="rId30"/>
    <p:sldId id="271" r:id="rId31"/>
    <p:sldId id="267" r:id="rId32"/>
    <p:sldId id="270" r:id="rId33"/>
    <p:sldId id="269" r:id="rId34"/>
    <p:sldId id="266" r:id="rId35"/>
    <p:sldId id="286" r:id="rId36"/>
    <p:sldId id="272" r:id="rId37"/>
    <p:sldId id="274" r:id="rId38"/>
    <p:sldId id="275" r:id="rId39"/>
    <p:sldId id="273" r:id="rId40"/>
    <p:sldId id="2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79B5-C38C-5144-E545-CBF2647E9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DB98B-A596-6643-A382-B7F5671A5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E6716-32D6-0228-A8F3-54087214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431C3-9859-0E72-F136-522AA8B6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8119F-420D-0FED-9B76-CD03D469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2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9EBBA-E1A9-D168-95AA-77115511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D3DE5-6E01-C461-B33D-86B2BADBF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5439B-F66E-15FA-98E8-A0F4F811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AC45D-F392-0C12-B623-D5B5A95A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907C6-F88B-AA2D-58A8-D84F8095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F80EA4-0997-F3B4-D5A2-39CAF47B1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AE8DF-069F-C5B9-E848-6B8D3699F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732B-1A65-9FD1-6190-E372C723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CEBCC-DC02-83F0-7755-2F049E47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8CD04-16B1-AB3C-0710-77D20BF6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86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E1AE-A891-F50D-2798-02E57135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2EE55-2CD1-42F0-9AE8-D6F33D245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9940-59E9-C31E-F0D2-0061A4CD9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75CD-7813-56E3-A0A5-883B3A67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2A08-8E3C-E484-C237-A256B9E2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9E70-450B-33A3-B207-287DCFBF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CD75C-B800-5679-2803-AFCC76DC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A82B4-6F68-CDD1-395A-E023A91E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BF40-A8A0-EA4B-0A23-1088E62F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2FEA7-3AB6-5CC9-E074-0F791C12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8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370C-6E05-8F64-484F-73B64D59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7052-3876-D52F-EC68-05C5F0FAC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7C119-27B4-DCBB-EFFA-FA4116F15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EA8E9-9742-0FB9-6688-5D8D9F73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DFAD5-DFEB-38AB-ADEE-A5608869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743B8-2AE5-2AED-1A86-B185EC0C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96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CDCA-F6C5-98A9-57F8-8555306D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10F0-9B7B-BC19-ACC5-FB02F2C7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1D07D-209B-0183-ABE6-ECFF943AF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2334C-031F-3345-625D-FF83049D2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C126F-E105-C339-E09E-6AEE3C38F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4C7D0-0B96-AC10-F5A2-216E5EFD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28F4E6-5626-FDF4-9DDE-B798DEF6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5AEB2-7CAA-D780-AB2B-4A56A459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2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4C58-5E98-A99F-841E-9332023A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08C77-E9A7-B9C8-4EA8-5E335D37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051A4-9389-D7D0-05BE-85B6B0C5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45618-9C80-3D29-A70C-86A8CCAB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02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B1CBD-58A2-6529-E42B-7F13AB6D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4D163-499D-AA31-32D9-B614916D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633F6-5BA0-60A2-4002-7FCC8CC3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06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2646-A05C-BAA5-27E9-CF3FE6CD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24F5D-6250-BCE7-8372-518C9026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109C3-39C2-67CA-5065-D3141EB22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6DB3C-FF94-DE30-D060-E13BBD27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55819-B5D4-D1DB-B736-C7B056AF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EDF0B-0C9D-1F9D-23F6-F5015707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42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55D2-BC0C-83A2-C64E-F30802DC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DE32B-6A45-48C5-F9D8-96C927FCC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B6684-B1FA-32F5-94FB-006C812A6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F75E7-6917-9789-C837-156C2571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DD24A-7B8C-B57E-2F27-CBA1C678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2FBA4-E38D-A3C0-2715-E268FCB0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1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71B07-B57E-BC27-CCFD-E3FD4558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F16F2-3EEE-3B3B-FE5A-588A65EEB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4930-CD51-6D4C-F04C-A9B1DA2FE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F703A-879D-4490-88B4-3F42E20B9217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C45D-74B1-C016-F72B-7F1403F97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B1816-7EAF-558E-A99C-D607FBD89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683BC7-9E31-4C90-A4FB-672A60E1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0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502EF0-4119-09E1-086B-4D1FDA84C6CE}"/>
              </a:ext>
            </a:extLst>
          </p:cNvPr>
          <p:cNvSpPr txBox="1"/>
          <p:nvPr/>
        </p:nvSpPr>
        <p:spPr>
          <a:xfrm>
            <a:off x="3508217" y="2419350"/>
            <a:ext cx="4446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Ievads</a:t>
            </a:r>
            <a:r>
              <a:rPr lang="en-GB" sz="4400" dirty="0"/>
              <a:t> </a:t>
            </a:r>
            <a:r>
              <a:rPr lang="en-GB" sz="4400" dirty="0" err="1"/>
              <a:t>gida</a:t>
            </a:r>
            <a:r>
              <a:rPr lang="en-GB" sz="4400" dirty="0"/>
              <a:t> </a:t>
            </a:r>
            <a:r>
              <a:rPr lang="en-GB" sz="4400" dirty="0" err="1"/>
              <a:t>darbā</a:t>
            </a:r>
            <a:endParaRPr lang="en-GB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61304-071B-0EB0-9230-D743CC63A896}"/>
              </a:ext>
            </a:extLst>
          </p:cNvPr>
          <p:cNvSpPr txBox="1"/>
          <p:nvPr/>
        </p:nvSpPr>
        <p:spPr>
          <a:xfrm>
            <a:off x="4965700" y="553085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Harijs Egliens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B75F6-8878-10E3-8923-81EE5C1FB8A3}"/>
              </a:ext>
            </a:extLst>
          </p:cNvPr>
          <p:cNvSpPr txBox="1"/>
          <p:nvPr/>
        </p:nvSpPr>
        <p:spPr>
          <a:xfrm>
            <a:off x="5079513" y="6070600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28.03.2025</a:t>
            </a:r>
          </a:p>
        </p:txBody>
      </p:sp>
    </p:spTree>
    <p:extLst>
      <p:ext uri="{BB962C8B-B14F-4D97-AF65-F5344CB8AC3E}">
        <p14:creationId xmlns:p14="http://schemas.microsoft.com/office/powerpoint/2010/main" val="42001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2001D-A9D6-04A8-2BD5-E68D9DA9E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20C075-77CE-5F1D-D85C-46FBBA69D652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DC055-451B-9864-4ED3-0BC0EB80E7EE}"/>
              </a:ext>
            </a:extLst>
          </p:cNvPr>
          <p:cNvSpPr txBox="1"/>
          <p:nvPr/>
        </p:nvSpPr>
        <p:spPr>
          <a:xfrm>
            <a:off x="2543464" y="2029115"/>
            <a:ext cx="6430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Kas </a:t>
            </a:r>
            <a:r>
              <a:rPr lang="en-GB" sz="3200" b="1" dirty="0" err="1"/>
              <a:t>ir</a:t>
            </a:r>
            <a:r>
              <a:rPr lang="en-GB" sz="3200" b="1" dirty="0"/>
              <a:t> </a:t>
            </a:r>
            <a:r>
              <a:rPr lang="en-GB" sz="3200" b="1" dirty="0" err="1"/>
              <a:t>objekts</a:t>
            </a:r>
            <a:r>
              <a:rPr lang="en-GB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01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2E36B-46D5-D8A0-5391-BE541094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BDC261-6319-1080-2ACA-3435E161349B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2D0B6-EFC1-DE9D-C2E6-51887D8DC2BF}"/>
              </a:ext>
            </a:extLst>
          </p:cNvPr>
          <p:cNvSpPr txBox="1"/>
          <p:nvPr/>
        </p:nvSpPr>
        <p:spPr>
          <a:xfrm>
            <a:off x="2543464" y="2029115"/>
            <a:ext cx="6430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Kas </a:t>
            </a:r>
            <a:r>
              <a:rPr lang="en-GB" sz="3200" b="1" dirty="0" err="1"/>
              <a:t>ir</a:t>
            </a:r>
            <a:r>
              <a:rPr lang="en-GB" sz="3200" b="1" dirty="0"/>
              <a:t> </a:t>
            </a:r>
            <a:r>
              <a:rPr lang="en-GB" sz="3200" b="1" dirty="0" err="1"/>
              <a:t>objekts</a:t>
            </a:r>
            <a:r>
              <a:rPr lang="en-GB" sz="3200" b="1" dirty="0"/>
              <a:t>?</a:t>
            </a:r>
          </a:p>
          <a:p>
            <a:pPr algn="just"/>
            <a:r>
              <a:rPr lang="en-GB" sz="2000" dirty="0" err="1"/>
              <a:t>Muzejs</a:t>
            </a:r>
            <a:r>
              <a:rPr lang="en-GB" sz="2000" dirty="0"/>
              <a:t>?</a:t>
            </a:r>
          </a:p>
          <a:p>
            <a:pPr algn="just"/>
            <a:r>
              <a:rPr lang="en-GB" sz="2000" dirty="0"/>
              <a:t>Pils?</a:t>
            </a:r>
          </a:p>
          <a:p>
            <a:pPr algn="just"/>
            <a:r>
              <a:rPr lang="en-GB" sz="2000" dirty="0"/>
              <a:t>Parks?</a:t>
            </a:r>
          </a:p>
          <a:p>
            <a:pPr algn="just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54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EFA79-01F9-EB33-5143-A2B4AA89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0508D-AB50-03B6-2658-D41173766170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56A41-59BC-52DD-7787-2E6FFC989611}"/>
              </a:ext>
            </a:extLst>
          </p:cNvPr>
          <p:cNvSpPr txBox="1"/>
          <p:nvPr/>
        </p:nvSpPr>
        <p:spPr>
          <a:xfrm>
            <a:off x="2543464" y="2029115"/>
            <a:ext cx="643006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Kas </a:t>
            </a:r>
            <a:r>
              <a:rPr lang="en-GB" sz="3200" b="1" dirty="0" err="1"/>
              <a:t>ir</a:t>
            </a:r>
            <a:r>
              <a:rPr lang="en-GB" sz="3200" b="1" dirty="0"/>
              <a:t> </a:t>
            </a:r>
            <a:r>
              <a:rPr lang="en-GB" sz="3200" b="1" dirty="0" err="1"/>
              <a:t>objekts</a:t>
            </a:r>
            <a:r>
              <a:rPr lang="en-GB" sz="3200" b="1" dirty="0"/>
              <a:t>?</a:t>
            </a:r>
          </a:p>
          <a:p>
            <a:pPr algn="just"/>
            <a:r>
              <a:rPr lang="en-GB" sz="2000" dirty="0" err="1"/>
              <a:t>Muzejs</a:t>
            </a:r>
            <a:r>
              <a:rPr lang="en-GB" sz="2000" dirty="0"/>
              <a:t>?</a:t>
            </a:r>
          </a:p>
          <a:p>
            <a:pPr algn="just"/>
            <a:r>
              <a:rPr lang="en-GB" sz="2000" dirty="0"/>
              <a:t>Pils?</a:t>
            </a:r>
          </a:p>
          <a:p>
            <a:pPr algn="just"/>
            <a:r>
              <a:rPr lang="en-GB" sz="2000" dirty="0"/>
              <a:t>Parks?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sarakstu</a:t>
            </a:r>
            <a:r>
              <a:rPr lang="en-GB" sz="3200" b="1" dirty="0"/>
              <a:t> </a:t>
            </a:r>
            <a:r>
              <a:rPr lang="en-GB" sz="3200" b="1" dirty="0" err="1"/>
              <a:t>objekti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1445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5A54B-5D9A-7BA1-6CFF-84F030A53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A44D2F-D5E9-BB68-4682-093AA667D60D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A3C2E-B6FB-4CE1-EB6A-9082909C5341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b="1" u="sng" dirty="0" err="1"/>
              <a:t>Pasaules</a:t>
            </a:r>
            <a:r>
              <a:rPr lang="en-GB" sz="2400" b="1" u="sng" dirty="0"/>
              <a:t> </a:t>
            </a:r>
            <a:r>
              <a:rPr lang="en-GB" sz="2400" b="1" u="sng" dirty="0" err="1"/>
              <a:t>mantojums</a:t>
            </a:r>
            <a:endParaRPr lang="en-GB" sz="2400" b="1" u="sng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Nemateriālais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atmiņa</a:t>
            </a:r>
            <a:endParaRPr lang="en-GB" sz="2400" dirty="0"/>
          </a:p>
          <a:p>
            <a:pPr algn="just"/>
            <a:endParaRPr lang="en-GB" sz="2000" dirty="0"/>
          </a:p>
        </p:txBody>
      </p:sp>
      <p:pic>
        <p:nvPicPr>
          <p:cNvPr id="2050" name="Picture 2" descr="Old Riga. Map for tourists">
            <a:extLst>
              <a:ext uri="{FF2B5EF4-FFF2-40B4-BE49-F238E27FC236}">
                <a16:creationId xmlns:a16="http://schemas.microsoft.com/office/drawing/2014/main" id="{B5937B43-8279-3B99-13C1-AA7C7659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83" y="1494083"/>
            <a:ext cx="6430061" cy="47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F93A4C8-1656-5DC9-C861-CCC0EDA22C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2BE898A-7108-964B-C277-58EC0210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2" y="4872133"/>
            <a:ext cx="2064328" cy="20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810EF-69A3-1D82-CA64-2DC5B9D6E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37D13B-55A9-5206-3B17-A7BA8C7EEE18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5070F-0988-6521-D527-6AEDF51ED558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b="1" u="sng" dirty="0" err="1"/>
              <a:t>Pasaules</a:t>
            </a:r>
            <a:r>
              <a:rPr lang="en-GB" sz="2400" b="1" u="sng" dirty="0"/>
              <a:t> </a:t>
            </a:r>
            <a:r>
              <a:rPr lang="en-GB" sz="2400" b="1" u="sng" dirty="0" err="1"/>
              <a:t>mantojums</a:t>
            </a:r>
            <a:endParaRPr lang="en-GB" sz="2400" b="1" u="sng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Nemateriālais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atmiņa</a:t>
            </a:r>
            <a:endParaRPr lang="en-GB" sz="2400" dirty="0"/>
          </a:p>
          <a:p>
            <a:pPr algn="just"/>
            <a:endParaRPr lang="en-GB" sz="2000" dirty="0"/>
          </a:p>
        </p:txBody>
      </p:sp>
      <p:pic>
        <p:nvPicPr>
          <p:cNvPr id="3074" name="Picture 2" descr="Kuldīgas vēsturiskais centrs - Visitkuldiga.com">
            <a:extLst>
              <a:ext uri="{FF2B5EF4-FFF2-40B4-BE49-F238E27FC236}">
                <a16:creationId xmlns:a16="http://schemas.microsoft.com/office/drawing/2014/main" id="{3344A615-7B1C-1B7A-EBB9-AE9AAEA8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39" y="1639556"/>
            <a:ext cx="6525525" cy="45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489320A3-03F3-42F0-A737-8DAF0A3D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2" y="4872133"/>
            <a:ext cx="2064328" cy="20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6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F5A10-D642-A0F6-5526-15A72374D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DB10E-9844-CBA9-6C92-A364C07C3A50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3E7F1-DA7E-CF34-2D2C-A686D6F3B75B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b="1" u="sng" dirty="0" err="1"/>
              <a:t>Pasaules</a:t>
            </a:r>
            <a:r>
              <a:rPr lang="en-GB" sz="2400" b="1" u="sng" dirty="0"/>
              <a:t> </a:t>
            </a:r>
            <a:r>
              <a:rPr lang="en-GB" sz="2400" b="1" u="sng" dirty="0" err="1"/>
              <a:t>mantojums</a:t>
            </a:r>
            <a:endParaRPr lang="en-GB" sz="2400" b="1" u="sng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Nemateriālais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atmiņa</a:t>
            </a:r>
            <a:endParaRPr lang="en-GB" sz="2400" dirty="0"/>
          </a:p>
          <a:p>
            <a:pPr algn="just"/>
            <a:endParaRPr lang="en-GB" sz="2000" dirty="0"/>
          </a:p>
        </p:txBody>
      </p:sp>
      <p:pic>
        <p:nvPicPr>
          <p:cNvPr id="4098" name="Picture 2" descr="Strūves meridiāna loka punkts Jēkabpilī - redzet.lv">
            <a:extLst>
              <a:ext uri="{FF2B5EF4-FFF2-40B4-BE49-F238E27FC236}">
                <a16:creationId xmlns:a16="http://schemas.microsoft.com/office/drawing/2014/main" id="{5F5A972E-DA31-9404-6C79-DC165156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90" y="1715757"/>
            <a:ext cx="6120497" cy="40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4AC2FCB0-B192-6B04-75EF-58AE25663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2" y="4872133"/>
            <a:ext cx="2064328" cy="20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53DD9-D4F6-B89A-EF0D-98EFA2F3D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2AACF4-01AC-F906-4DF3-1A233211AD24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96A6F-B1BD-100D-1F35-9E45560ABC8E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b="1" u="sng" dirty="0" err="1"/>
              <a:t>Nemateriālais</a:t>
            </a:r>
            <a:r>
              <a:rPr lang="en-GB" sz="2400" b="1" u="sng" dirty="0"/>
              <a:t> </a:t>
            </a:r>
            <a:r>
              <a:rPr lang="en-GB" sz="2400" b="1" u="sng" dirty="0" err="1"/>
              <a:t>mantojums</a:t>
            </a:r>
            <a:endParaRPr lang="en-GB" sz="2400" b="1" u="sng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atmiņa</a:t>
            </a:r>
            <a:endParaRPr lang="en-GB" sz="2400" dirty="0"/>
          </a:p>
          <a:p>
            <a:pPr algn="just"/>
            <a:endParaRPr lang="en-GB" sz="2000" dirty="0"/>
          </a:p>
        </p:txBody>
      </p:sp>
      <p:pic>
        <p:nvPicPr>
          <p:cNvPr id="5122" name="Picture 2" descr="Dziesmu un Deju svētku virsdiriģentu un Goda virsvadītāju vidū LU kolektīvu  mākslinieciskie vadītāji">
            <a:extLst>
              <a:ext uri="{FF2B5EF4-FFF2-40B4-BE49-F238E27FC236}">
                <a16:creationId xmlns:a16="http://schemas.microsoft.com/office/drawing/2014/main" id="{B534E229-EFE7-B9B7-69E3-87F477FA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47" y="1850842"/>
            <a:ext cx="6170903" cy="395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118D32D-D32E-20B7-B331-C7B1F99D0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056908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3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55005-C87A-BCBC-1EE0-32A13686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16990-84CA-C6E8-171A-731F98A5BD9F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40E7F-6B0E-F197-4C3A-757329C77F0E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b="1" u="sng" dirty="0" err="1"/>
              <a:t>Nemateriālais</a:t>
            </a:r>
            <a:r>
              <a:rPr lang="en-GB" sz="2400" b="1" u="sng" dirty="0"/>
              <a:t> </a:t>
            </a:r>
            <a:r>
              <a:rPr lang="en-GB" sz="2400" b="1" u="sng" dirty="0" err="1"/>
              <a:t>mantojums</a:t>
            </a:r>
            <a:endParaRPr lang="en-GB" sz="2400" b="1" u="sng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atmiņa</a:t>
            </a:r>
            <a:endParaRPr lang="en-GB" sz="2400" dirty="0"/>
          </a:p>
          <a:p>
            <a:pPr algn="just"/>
            <a:endParaRPr lang="en-GB" sz="2000" dirty="0"/>
          </a:p>
        </p:txBody>
      </p:sp>
      <p:pic>
        <p:nvPicPr>
          <p:cNvPr id="6146" name="Picture 2" descr="Suitu sievas – Suitu kultūrtelpa">
            <a:extLst>
              <a:ext uri="{FF2B5EF4-FFF2-40B4-BE49-F238E27FC236}">
                <a16:creationId xmlns:a16="http://schemas.microsoft.com/office/drawing/2014/main" id="{8A109E1E-C3B6-F013-4D07-17C48D4A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98" y="1933019"/>
            <a:ext cx="6076338" cy="40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25FCEE4-9A70-308B-6965-FACBC404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056908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F1E8A-71C6-9C61-9EE1-B982E3B9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8994AF-1F78-5940-E5A4-3B966790A88A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3C120F-1428-318A-83A1-8B5A298359EE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b="1" u="sng" dirty="0" err="1"/>
              <a:t>Nemateriālais</a:t>
            </a:r>
            <a:r>
              <a:rPr lang="en-GB" sz="2400" b="1" u="sng" dirty="0"/>
              <a:t> </a:t>
            </a:r>
            <a:r>
              <a:rPr lang="en-GB" sz="2400" b="1" u="sng" dirty="0" err="1"/>
              <a:t>mantojums</a:t>
            </a:r>
            <a:endParaRPr lang="en-GB" sz="2400" b="1" u="sng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atmiņa</a:t>
            </a:r>
            <a:endParaRPr lang="en-GB" sz="2400" dirty="0"/>
          </a:p>
          <a:p>
            <a:pPr algn="just"/>
            <a:endParaRPr lang="en-GB" sz="2000" dirty="0"/>
          </a:p>
        </p:txBody>
      </p:sp>
      <p:pic>
        <p:nvPicPr>
          <p:cNvPr id="7170" name="Picture 2" descr="Gaujas plostnieku amata prasmes iekļautas UNESCO Cilvēces nemateriālā  kultūras mantojuma reprezentatīvajā sarakstā / Raksts">
            <a:extLst>
              <a:ext uri="{FF2B5EF4-FFF2-40B4-BE49-F238E27FC236}">
                <a16:creationId xmlns:a16="http://schemas.microsoft.com/office/drawing/2014/main" id="{1436647F-B543-3304-2C49-1BB7B242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12" y="1780308"/>
            <a:ext cx="6610655" cy="41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B0CB068-B138-833B-641C-2D46933B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056908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EDC8-5A52-771F-54EB-9A88D8CBC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A030B2-A53E-EC41-C554-FA72E4E745B8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AC17E-FCDA-CF57-1D36-7F21BACE93FC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Nemateriālais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b="1" u="sng" dirty="0" err="1"/>
              <a:t>Pasaules</a:t>
            </a:r>
            <a:r>
              <a:rPr lang="en-GB" sz="2400" b="1" u="sng" dirty="0"/>
              <a:t> </a:t>
            </a:r>
            <a:r>
              <a:rPr lang="en-GB" sz="2400" b="1" u="sng" dirty="0" err="1"/>
              <a:t>atmiņa</a:t>
            </a:r>
            <a:endParaRPr lang="en-GB" sz="2400" b="1" u="sng" dirty="0"/>
          </a:p>
          <a:p>
            <a:pPr algn="just"/>
            <a:endParaRPr lang="en-GB" sz="2000" dirty="0"/>
          </a:p>
        </p:txBody>
      </p:sp>
      <p:pic>
        <p:nvPicPr>
          <p:cNvPr id="8194" name="Picture 2" descr="BALTIJAS CEĻŠ | Atbild Nacionālā enciklopēdija">
            <a:extLst>
              <a:ext uri="{FF2B5EF4-FFF2-40B4-BE49-F238E27FC236}">
                <a16:creationId xmlns:a16="http://schemas.microsoft.com/office/drawing/2014/main" id="{2B35EA8E-9ACE-24E7-2059-7B5B0494F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46" y="1494083"/>
            <a:ext cx="6777036" cy="46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emory of the World Programme - Wikipedia">
            <a:extLst>
              <a:ext uri="{FF2B5EF4-FFF2-40B4-BE49-F238E27FC236}">
                <a16:creationId xmlns:a16="http://schemas.microsoft.com/office/drawing/2014/main" id="{CDD5BF65-1F67-B939-B745-29A2FC332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>
            <a:off x="1593272" y="5279735"/>
            <a:ext cx="1172645" cy="12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D67F7-8FAC-00BD-F84D-3C3D4FB54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C2CBB5-3876-002B-DA7B-F87DA68E6E14}"/>
              </a:ext>
            </a:extLst>
          </p:cNvPr>
          <p:cNvSpPr txBox="1"/>
          <p:nvPr/>
        </p:nvSpPr>
        <p:spPr>
          <a:xfrm>
            <a:off x="467146" y="781583"/>
            <a:ext cx="4929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Kas </a:t>
            </a:r>
            <a:r>
              <a:rPr lang="en-GB" sz="4400" dirty="0" err="1"/>
              <a:t>ir</a:t>
            </a:r>
            <a:r>
              <a:rPr lang="en-GB" sz="4400" dirty="0"/>
              <a:t> Harijs Egliens</a:t>
            </a:r>
          </a:p>
        </p:txBody>
      </p:sp>
      <p:pic>
        <p:nvPicPr>
          <p:cNvPr id="1026" name="Picture 2" descr="Par mums | HONEST TOURS">
            <a:extLst>
              <a:ext uri="{FF2B5EF4-FFF2-40B4-BE49-F238E27FC236}">
                <a16:creationId xmlns:a16="http://schemas.microsoft.com/office/drawing/2014/main" id="{FEBDFE63-1F88-CA9C-3E45-08A506236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974273"/>
            <a:ext cx="359664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ACEA4-ECDD-A305-B7F9-4C549716D577}"/>
              </a:ext>
            </a:extLst>
          </p:cNvPr>
          <p:cNvSpPr txBox="1"/>
          <p:nvPr/>
        </p:nvSpPr>
        <p:spPr>
          <a:xfrm>
            <a:off x="4637899" y="1974273"/>
            <a:ext cx="70276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Gids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/>
              <a:t>Grupu</a:t>
            </a:r>
            <a:r>
              <a:rPr lang="en-GB" sz="3200" dirty="0"/>
              <a:t> </a:t>
            </a:r>
            <a:r>
              <a:rPr lang="en-GB" sz="3200" dirty="0" err="1"/>
              <a:t>vadītājs</a:t>
            </a: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/>
              <a:t>Tūrisma</a:t>
            </a:r>
            <a:r>
              <a:rPr lang="en-GB" sz="3200" dirty="0"/>
              <a:t>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/>
              <a:t>Profesionālo</a:t>
            </a:r>
            <a:r>
              <a:rPr lang="en-GB" sz="3200" dirty="0"/>
              <a:t> </a:t>
            </a:r>
            <a:r>
              <a:rPr lang="en-GB" sz="3200" dirty="0" err="1"/>
              <a:t>priekšmetu</a:t>
            </a:r>
            <a:r>
              <a:rPr lang="en-GB" sz="3200" dirty="0"/>
              <a:t> </a:t>
            </a:r>
            <a:r>
              <a:rPr lang="en-GB" sz="3200" dirty="0" err="1"/>
              <a:t>pedagogs</a:t>
            </a: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/>
              <a:t>Ceļojumu</a:t>
            </a:r>
            <a:r>
              <a:rPr lang="en-GB" sz="3200" dirty="0"/>
              <a:t> </a:t>
            </a:r>
            <a:r>
              <a:rPr lang="en-GB" sz="3200" dirty="0" err="1"/>
              <a:t>organizēšanas</a:t>
            </a:r>
            <a:r>
              <a:rPr lang="en-GB" sz="3200" dirty="0"/>
              <a:t> </a:t>
            </a:r>
            <a:r>
              <a:rPr lang="en-GB" sz="3200" dirty="0" err="1"/>
              <a:t>pasniedzējs</a:t>
            </a:r>
            <a:endParaRPr lang="en-GB" sz="3200" dirty="0"/>
          </a:p>
        </p:txBody>
      </p:sp>
      <p:pic>
        <p:nvPicPr>
          <p:cNvPr id="1028" name="Picture 4" descr="HONEST TOURS | Tavi sapņu ceļojumi">
            <a:extLst>
              <a:ext uri="{FF2B5EF4-FFF2-40B4-BE49-F238E27FC236}">
                <a16:creationId xmlns:a16="http://schemas.microsoft.com/office/drawing/2014/main" id="{E39EC8C4-9E2A-6BF8-5F89-64282B9A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18" y="-239279"/>
            <a:ext cx="4174483" cy="41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NTSPILS TEHNIKUMS">
            <a:extLst>
              <a:ext uri="{FF2B5EF4-FFF2-40B4-BE49-F238E27FC236}">
                <a16:creationId xmlns:a16="http://schemas.microsoft.com/office/drawing/2014/main" id="{6B31B853-4422-9214-3CE2-738B5A26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36" y="4783282"/>
            <a:ext cx="20002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ual Identity - Turība University">
            <a:extLst>
              <a:ext uri="{FF2B5EF4-FFF2-40B4-BE49-F238E27FC236}">
                <a16:creationId xmlns:a16="http://schemas.microsoft.com/office/drawing/2014/main" id="{3A549D47-9B73-936B-EDC6-5E13EEFB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10" y="4655128"/>
            <a:ext cx="1630939" cy="19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D5423-5956-0520-3E48-20037B347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8A86F-3742-533F-04FE-BC6E4056BCA1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AF247-F29A-B363-EF63-B9730C079B76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Nemateriālais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b="1" u="sng" dirty="0" err="1"/>
              <a:t>Pasaules</a:t>
            </a:r>
            <a:r>
              <a:rPr lang="en-GB" sz="2400" b="1" u="sng" dirty="0"/>
              <a:t> </a:t>
            </a:r>
            <a:r>
              <a:rPr lang="en-GB" sz="2400" b="1" u="sng" dirty="0" err="1"/>
              <a:t>atmiņa</a:t>
            </a:r>
            <a:endParaRPr lang="en-GB" sz="2400" b="1" u="sng" dirty="0"/>
          </a:p>
          <a:p>
            <a:pPr algn="just"/>
            <a:endParaRPr lang="en-GB" sz="2000" dirty="0"/>
          </a:p>
        </p:txBody>
      </p:sp>
      <p:pic>
        <p:nvPicPr>
          <p:cNvPr id="9218" name="Picture 2" descr="5. stāvs - LNB">
            <a:extLst>
              <a:ext uri="{FF2B5EF4-FFF2-40B4-BE49-F238E27FC236}">
                <a16:creationId xmlns:a16="http://schemas.microsoft.com/office/drawing/2014/main" id="{1C4C4277-475F-050F-6CA6-68361095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9" y="1634835"/>
            <a:ext cx="6313824" cy="43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emory of the World Programme - Wikipedia">
            <a:extLst>
              <a:ext uri="{FF2B5EF4-FFF2-40B4-BE49-F238E27FC236}">
                <a16:creationId xmlns:a16="http://schemas.microsoft.com/office/drawing/2014/main" id="{37FEB1C5-8D26-260D-8E7D-BBCC2DF5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>
            <a:off x="1593272" y="5279735"/>
            <a:ext cx="1172645" cy="12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4DEBF-6027-5062-C3B3-88A766B6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912844-E8EC-54F3-4B8D-C90F101A6202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310BF-479D-9395-4FF0-DD834A18250C}"/>
              </a:ext>
            </a:extLst>
          </p:cNvPr>
          <p:cNvSpPr txBox="1"/>
          <p:nvPr/>
        </p:nvSpPr>
        <p:spPr>
          <a:xfrm>
            <a:off x="600364" y="1578265"/>
            <a:ext cx="6430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UNESCO </a:t>
            </a:r>
            <a:r>
              <a:rPr lang="en-GB" sz="3200" b="1" dirty="0" err="1"/>
              <a:t>saraksti</a:t>
            </a:r>
            <a:endParaRPr lang="en-GB" sz="3200" b="1" dirty="0"/>
          </a:p>
          <a:p>
            <a:pPr algn="just"/>
            <a:endParaRPr lang="en-GB" sz="2000" dirty="0"/>
          </a:p>
          <a:p>
            <a:pPr algn="just"/>
            <a:r>
              <a:rPr lang="en-GB" sz="2400" dirty="0" err="1"/>
              <a:t>Pasaules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Nemateriālais</a:t>
            </a:r>
            <a:r>
              <a:rPr lang="en-GB" sz="2400" dirty="0"/>
              <a:t> </a:t>
            </a:r>
            <a:r>
              <a:rPr lang="en-GB" sz="2400" dirty="0" err="1"/>
              <a:t>mantojums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b="1" u="sng" dirty="0" err="1"/>
              <a:t>Pasaules</a:t>
            </a:r>
            <a:r>
              <a:rPr lang="en-GB" sz="2400" b="1" u="sng" dirty="0"/>
              <a:t> </a:t>
            </a:r>
            <a:r>
              <a:rPr lang="en-GB" sz="2400" b="1" u="sng" dirty="0" err="1"/>
              <a:t>atmiņa</a:t>
            </a:r>
            <a:endParaRPr lang="en-GB" sz="2400" b="1" u="sng" dirty="0"/>
          </a:p>
          <a:p>
            <a:pPr algn="just"/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6A66B-5D9C-7EE4-A272-03A276C2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47" y="1494083"/>
            <a:ext cx="6046912" cy="4807527"/>
          </a:xfrm>
          <a:prstGeom prst="rect">
            <a:avLst/>
          </a:prstGeom>
        </p:spPr>
      </p:pic>
      <p:pic>
        <p:nvPicPr>
          <p:cNvPr id="6" name="Picture 4" descr="Memory of the World Programme - Wikipedia">
            <a:extLst>
              <a:ext uri="{FF2B5EF4-FFF2-40B4-BE49-F238E27FC236}">
                <a16:creationId xmlns:a16="http://schemas.microsoft.com/office/drawing/2014/main" id="{6DB88C8C-610C-B335-6C7B-1041E9EE0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>
            <a:off x="1593272" y="5279735"/>
            <a:ext cx="1172645" cy="12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8B31-BE4C-9F00-35D9-1AFAFD4C2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050835-89BE-5186-F038-DDFD37019C9F}"/>
              </a:ext>
            </a:extLst>
          </p:cNvPr>
          <p:cNvSpPr txBox="1"/>
          <p:nvPr/>
        </p:nvSpPr>
        <p:spPr>
          <a:xfrm>
            <a:off x="1697890" y="465871"/>
            <a:ext cx="9296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Objekta</a:t>
            </a:r>
            <a:r>
              <a:rPr lang="en-GB" sz="4400" dirty="0"/>
              <a:t> </a:t>
            </a:r>
            <a:r>
              <a:rPr lang="en-GB" sz="4400" dirty="0" err="1"/>
              <a:t>demonstrēšanas</a:t>
            </a:r>
            <a:r>
              <a:rPr lang="en-GB" sz="4400" dirty="0"/>
              <a:t> </a:t>
            </a:r>
            <a:r>
              <a:rPr lang="en-GB" sz="4400" dirty="0" err="1"/>
              <a:t>paņēmieni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94DDF-CC2E-AD53-D07A-FEB3B980A8AD}"/>
              </a:ext>
            </a:extLst>
          </p:cNvPr>
          <p:cNvSpPr txBox="1"/>
          <p:nvPr/>
        </p:nvSpPr>
        <p:spPr>
          <a:xfrm>
            <a:off x="2543464" y="2029115"/>
            <a:ext cx="64300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Kas </a:t>
            </a:r>
            <a:r>
              <a:rPr lang="en-GB" sz="3200" b="1" dirty="0" err="1"/>
              <a:t>ir</a:t>
            </a:r>
            <a:r>
              <a:rPr lang="en-GB" sz="3200" b="1" dirty="0"/>
              <a:t> </a:t>
            </a:r>
            <a:r>
              <a:rPr lang="en-GB" sz="3200" b="1" dirty="0" err="1"/>
              <a:t>objekts</a:t>
            </a:r>
            <a:r>
              <a:rPr lang="en-GB" sz="3200" b="1" dirty="0"/>
              <a:t>?</a:t>
            </a:r>
          </a:p>
          <a:p>
            <a:pPr algn="just"/>
            <a:endParaRPr lang="en-GB" sz="3200" b="1" dirty="0"/>
          </a:p>
          <a:p>
            <a:pPr algn="just"/>
            <a:r>
              <a:rPr lang="en-GB" sz="2400" dirty="0" err="1"/>
              <a:t>Piesaistes</a:t>
            </a:r>
            <a:r>
              <a:rPr lang="en-GB" sz="2400" dirty="0"/>
              <a:t> </a:t>
            </a:r>
            <a:r>
              <a:rPr lang="en-GB" sz="2400" dirty="0" err="1"/>
              <a:t>objekts</a:t>
            </a:r>
            <a:r>
              <a:rPr lang="en-GB" sz="2400" dirty="0"/>
              <a:t> ne </a:t>
            </a:r>
            <a:r>
              <a:rPr lang="en-GB" sz="2400" dirty="0" err="1"/>
              <a:t>vienmēr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priekšmets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Galvenais</a:t>
            </a:r>
            <a:r>
              <a:rPr lang="en-GB" sz="2400" dirty="0"/>
              <a:t> </a:t>
            </a:r>
            <a:r>
              <a:rPr lang="en-GB" sz="2400" dirty="0" err="1"/>
              <a:t>demonstrēšanas</a:t>
            </a:r>
            <a:r>
              <a:rPr lang="en-GB" sz="2400" dirty="0"/>
              <a:t> </a:t>
            </a:r>
            <a:r>
              <a:rPr lang="en-GB" sz="2400" dirty="0" err="1"/>
              <a:t>paņēmiens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stāsts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942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40D87-79BD-BC45-9279-E3FAD935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61A15-89FC-B6AB-BC96-DF0ECE7827FC}"/>
              </a:ext>
            </a:extLst>
          </p:cNvPr>
          <p:cNvSpPr txBox="1"/>
          <p:nvPr/>
        </p:nvSpPr>
        <p:spPr>
          <a:xfrm>
            <a:off x="1697890" y="465871"/>
            <a:ext cx="8091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Gida </a:t>
            </a:r>
            <a:r>
              <a:rPr lang="en-GB" sz="4400" dirty="0" err="1"/>
              <a:t>darba</a:t>
            </a:r>
            <a:r>
              <a:rPr lang="en-GB" sz="4400" dirty="0"/>
              <a:t> </a:t>
            </a:r>
            <a:r>
              <a:rPr lang="en-GB" sz="4400" dirty="0" err="1"/>
              <a:t>tiesiskais</a:t>
            </a:r>
            <a:r>
              <a:rPr lang="en-GB" sz="4400" dirty="0"/>
              <a:t> </a:t>
            </a:r>
            <a:r>
              <a:rPr lang="en-GB" sz="4400" dirty="0" err="1"/>
              <a:t>regulējums</a:t>
            </a:r>
            <a:endParaRPr lang="en-GB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208C1-A2DA-A1FD-F9BC-5A36069C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765"/>
            <a:ext cx="12192000" cy="51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FAFB-F33D-3378-80C8-A0C122025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A002A0-91D7-7C6C-9BA0-2175E2461490}"/>
              </a:ext>
            </a:extLst>
          </p:cNvPr>
          <p:cNvSpPr txBox="1"/>
          <p:nvPr/>
        </p:nvSpPr>
        <p:spPr>
          <a:xfrm>
            <a:off x="1697890" y="465871"/>
            <a:ext cx="8091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Gida </a:t>
            </a:r>
            <a:r>
              <a:rPr lang="en-GB" sz="4400" dirty="0" err="1"/>
              <a:t>darba</a:t>
            </a:r>
            <a:r>
              <a:rPr lang="en-GB" sz="4400" dirty="0"/>
              <a:t> </a:t>
            </a:r>
            <a:r>
              <a:rPr lang="en-GB" sz="4400" dirty="0" err="1"/>
              <a:t>tiesiskais</a:t>
            </a:r>
            <a:r>
              <a:rPr lang="en-GB" sz="4400" dirty="0"/>
              <a:t> </a:t>
            </a:r>
            <a:r>
              <a:rPr lang="en-GB" sz="4400" dirty="0" err="1"/>
              <a:t>regulējums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9FAD7-4A60-D9A1-6DA2-20B2DDF1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69" y="1405765"/>
            <a:ext cx="7377682" cy="48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A3DC-D2EF-63C9-5014-744A6A0D8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F6EA9D-9725-32E6-61CE-B0611A113750}"/>
              </a:ext>
            </a:extLst>
          </p:cNvPr>
          <p:cNvSpPr txBox="1"/>
          <p:nvPr/>
        </p:nvSpPr>
        <p:spPr>
          <a:xfrm>
            <a:off x="1697890" y="465871"/>
            <a:ext cx="8091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Gida </a:t>
            </a:r>
            <a:r>
              <a:rPr lang="en-GB" sz="4400" dirty="0" err="1"/>
              <a:t>darba</a:t>
            </a:r>
            <a:r>
              <a:rPr lang="en-GB" sz="4400" dirty="0"/>
              <a:t> </a:t>
            </a:r>
            <a:r>
              <a:rPr lang="en-GB" sz="4400" dirty="0" err="1"/>
              <a:t>tiesiskais</a:t>
            </a:r>
            <a:r>
              <a:rPr lang="en-GB" sz="4400" dirty="0"/>
              <a:t> </a:t>
            </a:r>
            <a:r>
              <a:rPr lang="en-GB" sz="4400" dirty="0" err="1"/>
              <a:t>regulējums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BF585-0E28-D311-6F33-5F22AC43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6" y="1305083"/>
            <a:ext cx="10217727" cy="52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DA973-1643-CCBA-4947-874F6216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1C818F-2909-9829-68A6-7D0FE8CFFE36}"/>
              </a:ext>
            </a:extLst>
          </p:cNvPr>
          <p:cNvSpPr txBox="1"/>
          <p:nvPr/>
        </p:nvSpPr>
        <p:spPr>
          <a:xfrm>
            <a:off x="1697890" y="465871"/>
            <a:ext cx="8091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Gida </a:t>
            </a:r>
            <a:r>
              <a:rPr lang="en-GB" sz="4400" dirty="0" err="1"/>
              <a:t>darba</a:t>
            </a:r>
            <a:r>
              <a:rPr lang="en-GB" sz="4400" dirty="0"/>
              <a:t> </a:t>
            </a:r>
            <a:r>
              <a:rPr lang="en-GB" sz="4400" dirty="0" err="1"/>
              <a:t>tiesiskais</a:t>
            </a:r>
            <a:r>
              <a:rPr lang="en-GB" sz="4400" dirty="0"/>
              <a:t> </a:t>
            </a:r>
            <a:r>
              <a:rPr lang="en-GB" sz="4400" dirty="0" err="1"/>
              <a:t>regulējums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21210-E95E-FC86-0BD3-CE6AB7EB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532" y="1171858"/>
            <a:ext cx="6788936" cy="56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FC26F-BBDC-7576-49A0-DAEFE5CEF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194906-565B-076A-2883-E4D4517031D3}"/>
              </a:ext>
            </a:extLst>
          </p:cNvPr>
          <p:cNvSpPr txBox="1"/>
          <p:nvPr/>
        </p:nvSpPr>
        <p:spPr>
          <a:xfrm>
            <a:off x="1697890" y="465871"/>
            <a:ext cx="8091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Gida </a:t>
            </a:r>
            <a:r>
              <a:rPr lang="en-GB" sz="4400" dirty="0" err="1"/>
              <a:t>darba</a:t>
            </a:r>
            <a:r>
              <a:rPr lang="en-GB" sz="4400" dirty="0"/>
              <a:t> </a:t>
            </a:r>
            <a:r>
              <a:rPr lang="en-GB" sz="4400" dirty="0" err="1"/>
              <a:t>tiesiskais</a:t>
            </a:r>
            <a:r>
              <a:rPr lang="en-GB" sz="4400" dirty="0"/>
              <a:t> </a:t>
            </a:r>
            <a:r>
              <a:rPr lang="en-GB" sz="4400" dirty="0" err="1"/>
              <a:t>regulējums</a:t>
            </a:r>
            <a:endParaRPr lang="en-GB" sz="4400" dirty="0"/>
          </a:p>
        </p:txBody>
      </p:sp>
      <p:grpSp>
        <p:nvGrpSpPr>
          <p:cNvPr id="7" name="Google Shape;2431;p255">
            <a:extLst>
              <a:ext uri="{FF2B5EF4-FFF2-40B4-BE49-F238E27FC236}">
                <a16:creationId xmlns:a16="http://schemas.microsoft.com/office/drawing/2014/main" id="{C2E18953-A2EA-9C4A-4505-D83C89F70D7A}"/>
              </a:ext>
            </a:extLst>
          </p:cNvPr>
          <p:cNvGrpSpPr/>
          <p:nvPr/>
        </p:nvGrpSpPr>
        <p:grpSpPr>
          <a:xfrm>
            <a:off x="831981" y="1321985"/>
            <a:ext cx="9824707" cy="5331783"/>
            <a:chOff x="1546104" y="2816028"/>
            <a:chExt cx="19338528" cy="10494850"/>
          </a:xfrm>
        </p:grpSpPr>
        <p:pic>
          <p:nvPicPr>
            <p:cNvPr id="8" name="Google Shape;2432;p255">
              <a:extLst>
                <a:ext uri="{FF2B5EF4-FFF2-40B4-BE49-F238E27FC236}">
                  <a16:creationId xmlns:a16="http://schemas.microsoft.com/office/drawing/2014/main" id="{957EC72F-538C-C46E-6F14-8B25C453BBF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46104" y="2816028"/>
              <a:ext cx="7996077" cy="1049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433;p255">
              <a:extLst>
                <a:ext uri="{FF2B5EF4-FFF2-40B4-BE49-F238E27FC236}">
                  <a16:creationId xmlns:a16="http://schemas.microsoft.com/office/drawing/2014/main" id="{93CAFE1C-3C03-72A1-F5B6-A2AEB4F1B92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888555" y="2816028"/>
              <a:ext cx="7996077" cy="104948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260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04D12-C794-A700-D45B-C6B20F27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6AEF1-D79A-9E20-CEA3-D41627B60BB8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05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2CB42-9D69-7F16-40D8-676C22B1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23D01-2EA8-5F9A-A20B-B2D97CFF38D9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90368-43A5-42E2-2040-D6E03C4D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433"/>
          <a:stretch/>
        </p:blipFill>
        <p:spPr>
          <a:xfrm>
            <a:off x="0" y="1574846"/>
            <a:ext cx="5434426" cy="5283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04B21-BC8D-7C65-7C9E-81CFC0B01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39"/>
          <a:stretch/>
        </p:blipFill>
        <p:spPr>
          <a:xfrm>
            <a:off x="5400223" y="1574846"/>
            <a:ext cx="6791777" cy="52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98027-2032-EC4F-02DB-FF29EC6BC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56EC16-BFFD-7C34-E20D-3A5F3448B7E4}"/>
              </a:ext>
            </a:extLst>
          </p:cNvPr>
          <p:cNvSpPr txBox="1"/>
          <p:nvPr/>
        </p:nvSpPr>
        <p:spPr>
          <a:xfrm>
            <a:off x="7050940" y="548421"/>
            <a:ext cx="290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Kas </a:t>
            </a:r>
            <a:r>
              <a:rPr lang="en-GB" sz="4400" dirty="0" err="1"/>
              <a:t>ir</a:t>
            </a:r>
            <a:r>
              <a:rPr lang="en-GB" sz="4400" dirty="0"/>
              <a:t> gids?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A2FE0-8F72-3B62-91A3-DB817ECBD9F6}"/>
              </a:ext>
            </a:extLst>
          </p:cNvPr>
          <p:cNvSpPr txBox="1"/>
          <p:nvPr/>
        </p:nvSpPr>
        <p:spPr>
          <a:xfrm>
            <a:off x="5451764" y="1641765"/>
            <a:ext cx="6430062" cy="502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/>
              <a:t>Profesiju</a:t>
            </a:r>
            <a:r>
              <a:rPr lang="en-GB" sz="2000" dirty="0"/>
              <a:t> </a:t>
            </a:r>
            <a:r>
              <a:rPr lang="en-GB" sz="2000" dirty="0" err="1"/>
              <a:t>klasifikators</a:t>
            </a:r>
            <a:r>
              <a:rPr lang="en-GB" sz="2000" dirty="0"/>
              <a:t>:</a:t>
            </a:r>
          </a:p>
          <a:p>
            <a:pPr algn="just"/>
            <a:r>
              <a:rPr lang="lv-LV" sz="2000" dirty="0"/>
              <a:t>"5113 Ceļojumu gidi" profesijās nodarbinātie vada ekskursijas, pavada atsevišķas personas vai grupas, apskatot vietējas nozīmes ievērojamās vietas – muzejus, arhitektūras pieminekļus, dabas mantojumu, un sniedz interesējošo informāciju. Atsevišķās grupas "5113 Ceļojumu gidi" profesijas un atbilstoši pamatuzdevumi: – sagatavot ekskursiju tekstus; vadīt ekskursijas, nodrošināt ārzemju tūristu sakaru iespējas; pavadīt tūristus, nodrošinot viņu komfortu un drošību, kā arī apskatot vietējas nozīmes ievērojamās vietas; sniegt informāciju par tūrisma objektiem, atbildēt uz tūristu jautājumiem; organizēt izklaidēšanas pasākumus; pavadīt tūristu grupas vai individuālos tūristus ceļojumu laikā; plānot un organizēt savus ceļojumam nepieciešamos darbus.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8FBFA-2F88-1841-A398-E645767D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89418" cy="6848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CF3D1-92CD-4157-5233-4CDB0284F98E}"/>
              </a:ext>
            </a:extLst>
          </p:cNvPr>
          <p:cNvSpPr/>
          <p:nvPr/>
        </p:nvSpPr>
        <p:spPr>
          <a:xfrm>
            <a:off x="11159836" y="2010641"/>
            <a:ext cx="734291" cy="2840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04FCA2-0BAC-8CAA-738E-465DDA37B602}"/>
              </a:ext>
            </a:extLst>
          </p:cNvPr>
          <p:cNvSpPr/>
          <p:nvPr/>
        </p:nvSpPr>
        <p:spPr>
          <a:xfrm>
            <a:off x="5479472" y="3856759"/>
            <a:ext cx="6402354" cy="2713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B0310-36D2-0EE1-309F-CE970E019D1D}"/>
              </a:ext>
            </a:extLst>
          </p:cNvPr>
          <p:cNvSpPr/>
          <p:nvPr/>
        </p:nvSpPr>
        <p:spPr>
          <a:xfrm>
            <a:off x="5491773" y="2308803"/>
            <a:ext cx="6402354" cy="2713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F33C8-0C50-D284-BAD5-3BC7B4C6EBC9}"/>
              </a:ext>
            </a:extLst>
          </p:cNvPr>
          <p:cNvSpPr/>
          <p:nvPr/>
        </p:nvSpPr>
        <p:spPr>
          <a:xfrm>
            <a:off x="5491773" y="4147704"/>
            <a:ext cx="6402354" cy="2713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9A918-9B44-6E20-B6D0-67203DD7EA07}"/>
              </a:ext>
            </a:extLst>
          </p:cNvPr>
          <p:cNvSpPr/>
          <p:nvPr/>
        </p:nvSpPr>
        <p:spPr>
          <a:xfrm>
            <a:off x="5479472" y="5352471"/>
            <a:ext cx="1632528" cy="2713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54A52-BBA3-32D1-11F0-395A5480729A}"/>
              </a:ext>
            </a:extLst>
          </p:cNvPr>
          <p:cNvSpPr/>
          <p:nvPr/>
        </p:nvSpPr>
        <p:spPr>
          <a:xfrm>
            <a:off x="5479472" y="5061526"/>
            <a:ext cx="6402354" cy="2713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840AF-8367-92A2-B7B2-2469F2718970}"/>
              </a:ext>
            </a:extLst>
          </p:cNvPr>
          <p:cNvSpPr/>
          <p:nvPr/>
        </p:nvSpPr>
        <p:spPr>
          <a:xfrm>
            <a:off x="5491773" y="4445630"/>
            <a:ext cx="1632528" cy="271318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7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A6635-5890-8B9A-CFF8-357C9673C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774B60-C10B-A321-34A3-9B160EF3F992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B0569-B807-BF82-B72D-8986CB61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19" y="1355834"/>
            <a:ext cx="6157986" cy="52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C3D35-26C1-6463-8685-052060224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70972C-B683-3F8B-AB56-4A56C049155D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0264B-1642-7BEA-AE51-FBFA145A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" y="1355834"/>
            <a:ext cx="6147329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3E60F-9F76-5DB1-6F37-5C113132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ED0DDD-D895-06BB-7B00-F07E74357D08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05BB7-1B59-589A-CF37-5C9861733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15" y="1324833"/>
            <a:ext cx="7524994" cy="53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FB28E-62B6-8D85-0CFA-0B892D8E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18091-5B13-60B8-155B-E6E4339B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67" y="0"/>
            <a:ext cx="6212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42A3-DA2A-3D6C-DA67-DD3FD5B0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F64539-6160-ADE2-E7DC-42E385EB8348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91F65-EBEC-0B3C-EFA5-FE4D58A9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63" y="1364445"/>
            <a:ext cx="8305801" cy="201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CE6BF-7305-1B03-65AB-BBC0F639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63" y="3299974"/>
            <a:ext cx="4614825" cy="35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D5EC-BDD4-3A02-0977-C9D9A1651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EBD653-73F9-9D58-2FA3-4B2BCBB3E5E4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3D7E3-FED1-8D7F-BC7D-7EDC5F7E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19" y="1389278"/>
            <a:ext cx="7684962" cy="500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B84B5-F63D-FDD9-D66B-2D4089943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9EF2CB-EC40-447D-0808-6999BE06F182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1B9E3-7424-9503-9E85-295F2772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5" y="1459437"/>
            <a:ext cx="6725952" cy="50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759FC-B968-AFEA-8D58-A79F64EAB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FC9F4C-2201-9C3A-66E4-6A17FCFD75F2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F93A1-2DCD-86F2-76E4-A5B54959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20" y="1235312"/>
            <a:ext cx="5694180" cy="5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192A-8804-8C52-7E15-D019402F5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8B6668-F430-F5CD-0C60-1F20EDAE1A05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3EA68-BD81-02A2-8A1D-B9F4FA240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4" y="1279257"/>
            <a:ext cx="7105625" cy="55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B186E-D8BD-52EF-E557-E226989B3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12AD-1DA4-F5A8-B45D-C5CBE2C03BEC}"/>
              </a:ext>
            </a:extLst>
          </p:cNvPr>
          <p:cNvSpPr txBox="1"/>
          <p:nvPr/>
        </p:nvSpPr>
        <p:spPr>
          <a:xfrm>
            <a:off x="1697890" y="465871"/>
            <a:ext cx="4836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Kur </a:t>
            </a:r>
            <a:r>
              <a:rPr lang="en-GB" sz="4400" dirty="0" err="1"/>
              <a:t>atrast</a:t>
            </a:r>
            <a:r>
              <a:rPr lang="en-GB" sz="4400" dirty="0"/>
              <a:t> </a:t>
            </a:r>
            <a:r>
              <a:rPr lang="en-GB" sz="4400" dirty="0" err="1"/>
              <a:t>klientus</a:t>
            </a:r>
            <a:r>
              <a:rPr lang="en-GB" sz="4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76BB9-C216-CCD5-4FC6-374F54C0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21" y="1418897"/>
            <a:ext cx="5429493" cy="511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CF2B4-E029-394B-B3C0-8929A5BA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907" y="1925015"/>
            <a:ext cx="3668856" cy="35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E6061-FAE7-E5D6-E4DC-F117460E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89C6E0-5012-87FC-64B2-23797633370A}"/>
              </a:ext>
            </a:extLst>
          </p:cNvPr>
          <p:cNvSpPr txBox="1"/>
          <p:nvPr/>
        </p:nvSpPr>
        <p:spPr>
          <a:xfrm>
            <a:off x="352266" y="652331"/>
            <a:ext cx="5251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Profesijas</a:t>
            </a:r>
            <a:r>
              <a:rPr lang="en-GB" sz="4400" dirty="0"/>
              <a:t> </a:t>
            </a:r>
            <a:r>
              <a:rPr lang="en-GB" sz="4400" dirty="0" err="1"/>
              <a:t>standarts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1BD22-00ED-7B77-E77E-8363C8788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2" y="1641764"/>
            <a:ext cx="5110473" cy="5013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AA7140-F1DA-09D7-1EDC-F96C9F19C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091" y="294409"/>
            <a:ext cx="4704195" cy="6269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ED7B2C-8086-1004-6E10-03496B621454}"/>
              </a:ext>
            </a:extLst>
          </p:cNvPr>
          <p:cNvSpPr txBox="1"/>
          <p:nvPr/>
        </p:nvSpPr>
        <p:spPr>
          <a:xfrm>
            <a:off x="7300293" y="1267387"/>
            <a:ext cx="35896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>
                <a:highlight>
                  <a:srgbClr val="B4E5A2"/>
                </a:highlight>
              </a:rPr>
              <a:t>Sagatavot</a:t>
            </a:r>
            <a:r>
              <a:rPr lang="en-GB" sz="2800" dirty="0">
                <a:highlight>
                  <a:srgbClr val="B4E5A2"/>
                </a:highlight>
              </a:rPr>
              <a:t> un </a:t>
            </a:r>
            <a:r>
              <a:rPr lang="en-GB" sz="2800" dirty="0" err="1">
                <a:highlight>
                  <a:srgbClr val="B4E5A2"/>
                </a:highlight>
              </a:rPr>
              <a:t>pasniegt</a:t>
            </a:r>
            <a:endParaRPr lang="en-GB" sz="2800" dirty="0">
              <a:highlight>
                <a:srgbClr val="B4E5A2"/>
              </a:highlight>
            </a:endParaRPr>
          </a:p>
          <a:p>
            <a:pPr algn="ctr"/>
            <a:r>
              <a:rPr lang="en-GB" sz="2800" dirty="0" err="1">
                <a:highlight>
                  <a:srgbClr val="B4E5A2"/>
                </a:highlight>
              </a:rPr>
              <a:t>informāciju</a:t>
            </a:r>
            <a:r>
              <a:rPr lang="en-GB" sz="2800" dirty="0">
                <a:highlight>
                  <a:srgbClr val="B4E5A2"/>
                </a:highlight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9804E-0795-426E-495D-79FCF003513B}"/>
              </a:ext>
            </a:extLst>
          </p:cNvPr>
          <p:cNvSpPr txBox="1"/>
          <p:nvPr/>
        </p:nvSpPr>
        <p:spPr>
          <a:xfrm>
            <a:off x="7732559" y="3429000"/>
            <a:ext cx="290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>
                <a:highlight>
                  <a:srgbClr val="B4E5A2"/>
                </a:highlight>
              </a:rPr>
              <a:t>Turēties</a:t>
            </a:r>
            <a:r>
              <a:rPr lang="en-GB" sz="2800" dirty="0">
                <a:highlight>
                  <a:srgbClr val="B4E5A2"/>
                </a:highlight>
              </a:rPr>
              <a:t> pie </a:t>
            </a:r>
            <a:r>
              <a:rPr lang="en-GB" sz="2800" dirty="0" err="1">
                <a:highlight>
                  <a:srgbClr val="B4E5A2"/>
                </a:highlight>
              </a:rPr>
              <a:t>plāna</a:t>
            </a:r>
            <a:endParaRPr lang="en-GB" sz="2800" dirty="0">
              <a:highlight>
                <a:srgbClr val="B4E5A2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947EE-9D7B-E379-E1F7-78036DA7AAAB}"/>
              </a:ext>
            </a:extLst>
          </p:cNvPr>
          <p:cNvSpPr txBox="1"/>
          <p:nvPr/>
        </p:nvSpPr>
        <p:spPr>
          <a:xfrm>
            <a:off x="7642601" y="4769984"/>
            <a:ext cx="3089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>
                <a:highlight>
                  <a:srgbClr val="B4E5A2"/>
                </a:highlight>
              </a:rPr>
              <a:t>Sekot</a:t>
            </a:r>
            <a:r>
              <a:rPr lang="en-GB" sz="2800" dirty="0">
                <a:highlight>
                  <a:srgbClr val="B4E5A2"/>
                </a:highlight>
              </a:rPr>
              <a:t> </a:t>
            </a:r>
            <a:r>
              <a:rPr lang="en-GB" sz="2800" dirty="0" err="1">
                <a:highlight>
                  <a:srgbClr val="B4E5A2"/>
                </a:highlight>
              </a:rPr>
              <a:t>aktualitātēm</a:t>
            </a:r>
            <a:endParaRPr lang="en-GB" sz="2800" dirty="0">
              <a:highlight>
                <a:srgbClr val="B4E5A2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99D489-2E88-4B36-04B1-952A34AEE093}"/>
              </a:ext>
            </a:extLst>
          </p:cNvPr>
          <p:cNvSpPr txBox="1"/>
          <p:nvPr/>
        </p:nvSpPr>
        <p:spPr>
          <a:xfrm>
            <a:off x="7274553" y="5849358"/>
            <a:ext cx="382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>
                <a:highlight>
                  <a:srgbClr val="B4E5A2"/>
                </a:highlight>
              </a:rPr>
              <a:t>Nekad</a:t>
            </a:r>
            <a:r>
              <a:rPr lang="en-GB" sz="2800" dirty="0">
                <a:highlight>
                  <a:srgbClr val="B4E5A2"/>
                </a:highlight>
              </a:rPr>
              <a:t> </a:t>
            </a:r>
            <a:r>
              <a:rPr lang="en-GB" sz="2800" dirty="0" err="1">
                <a:highlight>
                  <a:srgbClr val="B4E5A2"/>
                </a:highlight>
              </a:rPr>
              <a:t>nebeigt</a:t>
            </a:r>
            <a:r>
              <a:rPr lang="en-GB" sz="2800" dirty="0">
                <a:highlight>
                  <a:srgbClr val="B4E5A2"/>
                </a:highlight>
              </a:rPr>
              <a:t> </a:t>
            </a:r>
            <a:r>
              <a:rPr lang="en-GB" sz="2800" dirty="0" err="1">
                <a:highlight>
                  <a:srgbClr val="B4E5A2"/>
                </a:highlight>
              </a:rPr>
              <a:t>mācīties</a:t>
            </a:r>
            <a:endParaRPr lang="en-GB" sz="2800" dirty="0">
              <a:highlight>
                <a:srgbClr val="B4E5A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15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A829-4CDB-75FB-5811-974ECA75C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6A6D77-FF04-FBA9-6DE4-D87A9F26AF0A}"/>
              </a:ext>
            </a:extLst>
          </p:cNvPr>
          <p:cNvSpPr txBox="1"/>
          <p:nvPr/>
        </p:nvSpPr>
        <p:spPr>
          <a:xfrm>
            <a:off x="1697890" y="465871"/>
            <a:ext cx="4120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Jautājumu</a:t>
            </a:r>
            <a:r>
              <a:rPr lang="en-GB" sz="4400" dirty="0"/>
              <a:t> laiks!</a:t>
            </a:r>
          </a:p>
        </p:txBody>
      </p:sp>
    </p:spTree>
    <p:extLst>
      <p:ext uri="{BB962C8B-B14F-4D97-AF65-F5344CB8AC3E}">
        <p14:creationId xmlns:p14="http://schemas.microsoft.com/office/powerpoint/2010/main" val="32729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4F7E2-A62C-A6BD-06AE-EC253B52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ACD24-D158-C562-D2D2-B54EC7360055}"/>
              </a:ext>
            </a:extLst>
          </p:cNvPr>
          <p:cNvSpPr txBox="1"/>
          <p:nvPr/>
        </p:nvSpPr>
        <p:spPr>
          <a:xfrm>
            <a:off x="352266" y="652331"/>
            <a:ext cx="5251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Profesijas</a:t>
            </a:r>
            <a:r>
              <a:rPr lang="en-GB" sz="4400" dirty="0"/>
              <a:t> </a:t>
            </a:r>
            <a:r>
              <a:rPr lang="en-GB" sz="4400" dirty="0" err="1"/>
              <a:t>standarts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1BA4D-9629-186F-887B-1DB16F81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2" y="1641764"/>
            <a:ext cx="5110473" cy="5013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C2CED-8F13-E98F-A1D6-A9882F82B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2816"/>
          <a:stretch/>
        </p:blipFill>
        <p:spPr>
          <a:xfrm>
            <a:off x="5403903" y="1757321"/>
            <a:ext cx="6559498" cy="715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6E3A68-3211-FCB0-99D4-F6E85D4C4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593" r="27141" b="-328"/>
          <a:stretch/>
        </p:blipFill>
        <p:spPr>
          <a:xfrm>
            <a:off x="5403903" y="2403763"/>
            <a:ext cx="4779188" cy="2563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FF8B1C-66F5-5151-D542-FDB0E4CEC7CB}"/>
              </a:ext>
            </a:extLst>
          </p:cNvPr>
          <p:cNvSpPr/>
          <p:nvPr/>
        </p:nvSpPr>
        <p:spPr>
          <a:xfrm flipV="1">
            <a:off x="5466591" y="2416463"/>
            <a:ext cx="4779188" cy="256309"/>
          </a:xfrm>
          <a:prstGeom prst="rect">
            <a:avLst/>
          </a:prstGeom>
          <a:solidFill>
            <a:srgbClr val="B4E5A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8D23D-501E-42FD-B967-8C4E2D8E6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E5BEEB-B464-D192-7FC7-E41CC21F686E}"/>
              </a:ext>
            </a:extLst>
          </p:cNvPr>
          <p:cNvSpPr txBox="1"/>
          <p:nvPr/>
        </p:nvSpPr>
        <p:spPr>
          <a:xfrm>
            <a:off x="352266" y="652331"/>
            <a:ext cx="5251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Profesijas</a:t>
            </a:r>
            <a:r>
              <a:rPr lang="en-GB" sz="4400" dirty="0"/>
              <a:t> </a:t>
            </a:r>
            <a:r>
              <a:rPr lang="en-GB" sz="4400" dirty="0" err="1"/>
              <a:t>standarts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2847C-0593-FCE7-8CD9-B80B5113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2" y="1641764"/>
            <a:ext cx="5110473" cy="5013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3DF54B-0652-0DBE-32A6-B32FCED03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599" y="2203250"/>
            <a:ext cx="6399523" cy="3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4D20-CFB1-DEAF-5D75-1AFC3FC0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3D41C3-EF55-F5AB-8B83-1FBD89B65DF2}"/>
              </a:ext>
            </a:extLst>
          </p:cNvPr>
          <p:cNvSpPr txBox="1"/>
          <p:nvPr/>
        </p:nvSpPr>
        <p:spPr>
          <a:xfrm>
            <a:off x="1481990" y="948471"/>
            <a:ext cx="4238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Kas </a:t>
            </a:r>
            <a:r>
              <a:rPr lang="en-GB" sz="4400" dirty="0" err="1"/>
              <a:t>gidam</a:t>
            </a:r>
            <a:r>
              <a:rPr lang="en-GB" sz="4400" dirty="0"/>
              <a:t> </a:t>
            </a:r>
            <a:r>
              <a:rPr lang="en-GB" sz="4400" dirty="0" err="1"/>
              <a:t>jāzina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BF4AE-F863-C9F5-9728-EFDCA18C1B29}"/>
              </a:ext>
            </a:extLst>
          </p:cNvPr>
          <p:cNvSpPr txBox="1"/>
          <p:nvPr/>
        </p:nvSpPr>
        <p:spPr>
          <a:xfrm>
            <a:off x="2822864" y="1933865"/>
            <a:ext cx="6430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en-GB" sz="8800" dirty="0"/>
              <a:t>Viss</a:t>
            </a:r>
          </a:p>
        </p:txBody>
      </p:sp>
    </p:spTree>
    <p:extLst>
      <p:ext uri="{BB962C8B-B14F-4D97-AF65-F5344CB8AC3E}">
        <p14:creationId xmlns:p14="http://schemas.microsoft.com/office/powerpoint/2010/main" val="38509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3C253-CF24-6EDB-DEB8-03B7FF0EE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A6D3A-0FC2-B893-E335-0569965E9CEB}"/>
              </a:ext>
            </a:extLst>
          </p:cNvPr>
          <p:cNvSpPr txBox="1"/>
          <p:nvPr/>
        </p:nvSpPr>
        <p:spPr>
          <a:xfrm>
            <a:off x="1697890" y="465871"/>
            <a:ext cx="3910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Ekskursiju</a:t>
            </a:r>
            <a:r>
              <a:rPr lang="en-GB" sz="4400" dirty="0"/>
              <a:t> </a:t>
            </a:r>
            <a:r>
              <a:rPr lang="en-GB" sz="4400" dirty="0" err="1"/>
              <a:t>veidi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1AA1E-9310-847B-D151-0DF021626559}"/>
              </a:ext>
            </a:extLst>
          </p:cNvPr>
          <p:cNvSpPr txBox="1"/>
          <p:nvPr/>
        </p:nvSpPr>
        <p:spPr>
          <a:xfrm>
            <a:off x="2600614" y="1857665"/>
            <a:ext cx="6430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/>
              <a:t>Kultūras</a:t>
            </a:r>
            <a:r>
              <a:rPr lang="en-GB" sz="2000" dirty="0"/>
              <a:t> </a:t>
            </a:r>
            <a:r>
              <a:rPr lang="en-GB" sz="2000" dirty="0" err="1"/>
              <a:t>tūrisms</a:t>
            </a: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Dabas </a:t>
            </a:r>
            <a:r>
              <a:rPr lang="en-GB" sz="2000" dirty="0" err="1"/>
              <a:t>tūrisms</a:t>
            </a: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/>
              <a:t>Aktīvais</a:t>
            </a:r>
            <a:r>
              <a:rPr lang="en-GB" sz="2000" dirty="0"/>
              <a:t> </a:t>
            </a:r>
            <a:r>
              <a:rPr lang="en-GB" sz="2000" dirty="0" err="1"/>
              <a:t>tūrisms</a:t>
            </a: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...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/>
              <a:t>Kultūras</a:t>
            </a:r>
            <a:r>
              <a:rPr lang="en-GB" sz="2000" dirty="0"/>
              <a:t> </a:t>
            </a:r>
            <a:r>
              <a:rPr lang="en-GB" sz="2000" dirty="0" err="1"/>
              <a:t>tūrisms</a:t>
            </a:r>
            <a:r>
              <a:rPr lang="en-GB" sz="2000" dirty="0"/>
              <a:t> </a:t>
            </a:r>
            <a:r>
              <a:rPr lang="en-GB" sz="2000" dirty="0" err="1"/>
              <a:t>ceļotājiem</a:t>
            </a:r>
            <a:r>
              <a:rPr lang="en-GB" sz="2000" dirty="0"/>
              <a:t> no </a:t>
            </a:r>
            <a:r>
              <a:rPr lang="en-GB" sz="2000" dirty="0" err="1"/>
              <a:t>Vācijas</a:t>
            </a: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err="1"/>
              <a:t>Kultūras</a:t>
            </a:r>
            <a:r>
              <a:rPr lang="en-GB" sz="2000" dirty="0"/>
              <a:t> </a:t>
            </a:r>
            <a:r>
              <a:rPr lang="en-GB" sz="2000" dirty="0" err="1"/>
              <a:t>tūrisms</a:t>
            </a:r>
            <a:r>
              <a:rPr lang="en-GB" sz="2000" dirty="0"/>
              <a:t> </a:t>
            </a:r>
            <a:r>
              <a:rPr lang="en-GB" sz="2000" dirty="0" err="1"/>
              <a:t>ceļotājiem</a:t>
            </a:r>
            <a:r>
              <a:rPr lang="en-GB" sz="2000" dirty="0"/>
              <a:t> no ASV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49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736D2-6F7A-0528-6B60-D5FCCF83B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4E135-67C3-23ED-A489-240C4165EBAA}"/>
              </a:ext>
            </a:extLst>
          </p:cNvPr>
          <p:cNvSpPr txBox="1"/>
          <p:nvPr/>
        </p:nvSpPr>
        <p:spPr>
          <a:xfrm>
            <a:off x="1697890" y="465871"/>
            <a:ext cx="3794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Auditoriju</a:t>
            </a:r>
            <a:r>
              <a:rPr lang="en-GB" sz="4400" dirty="0"/>
              <a:t> </a:t>
            </a:r>
            <a:r>
              <a:rPr lang="en-GB" sz="4400" dirty="0" err="1"/>
              <a:t>veidi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71A15-DD12-4830-7A5C-A9FD1E43C0F6}"/>
              </a:ext>
            </a:extLst>
          </p:cNvPr>
          <p:cNvSpPr txBox="1"/>
          <p:nvPr/>
        </p:nvSpPr>
        <p:spPr>
          <a:xfrm>
            <a:off x="2676814" y="2003715"/>
            <a:ext cx="6430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 err="1"/>
              <a:t>Valoda</a:t>
            </a:r>
            <a:endParaRPr lang="en-GB" sz="2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 err="1"/>
              <a:t>Kultūra</a:t>
            </a:r>
            <a:endParaRPr lang="en-GB" sz="2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/>
              <a:t>Politika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 err="1"/>
              <a:t>Ceļošanas</a:t>
            </a:r>
            <a:r>
              <a:rPr lang="en-GB" sz="2800" dirty="0"/>
              <a:t> </a:t>
            </a:r>
            <a:r>
              <a:rPr lang="en-GB" sz="2800" dirty="0" err="1"/>
              <a:t>paradumi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038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407</Words>
  <Application>Microsoft Office PowerPoint</Application>
  <PresentationFormat>Platekrāna</PresentationFormat>
  <Paragraphs>164</Paragraphs>
  <Slides>40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Harijs Egliens</dc:creator>
  <cp:lastModifiedBy>Lietotājs</cp:lastModifiedBy>
  <cp:revision>7</cp:revision>
  <dcterms:created xsi:type="dcterms:W3CDTF">2025-03-26T09:10:11Z</dcterms:created>
  <dcterms:modified xsi:type="dcterms:W3CDTF">2025-03-28T14:57:21Z</dcterms:modified>
</cp:coreProperties>
</file>